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267" r:id="rId6"/>
    <p:sldId id="261" r:id="rId7"/>
    <p:sldId id="266" r:id="rId8"/>
    <p:sldId id="259" r:id="rId9"/>
    <p:sldId id="262" r:id="rId10"/>
    <p:sldId id="265" r:id="rId11"/>
    <p:sldId id="260" r:id="rId12"/>
    <p:sldId id="263" r:id="rId13"/>
    <p:sldId id="264" r:id="rId14"/>
    <p:sldId id="26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2D989F-A662-45D2-B681-32506FA18FD2}" v="1" dt="2021-08-30T12:06:22.716"/>
    <p1510:client id="{AF2E29E9-F781-0262-F304-A6E9BCC6FDD8}" v="101" dt="2021-08-26T11:00:07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7"/>
  </p:normalViewPr>
  <p:slideViewPr>
    <p:cSldViewPr snapToGrid="0">
      <p:cViewPr varScale="1">
        <p:scale>
          <a:sx n="90" d="100"/>
          <a:sy n="90" d="100"/>
        </p:scale>
        <p:origin x="23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lein.knuit@ntr.nl" userId="S::urn:spo:guest#marjolein.knuit@ntr.nl::" providerId="AD" clId="Web-{832D989F-A662-45D2-B681-32506FA18FD2}"/>
    <pc:docChg chg="modSld">
      <pc:chgData name="marjolein.knuit@ntr.nl" userId="S::urn:spo:guest#marjolein.knuit@ntr.nl::" providerId="AD" clId="Web-{832D989F-A662-45D2-B681-32506FA18FD2}" dt="2021-08-30T12:06:22.716" v="0" actId="1076"/>
      <pc:docMkLst>
        <pc:docMk/>
      </pc:docMkLst>
      <pc:sldChg chg="modSp">
        <pc:chgData name="marjolein.knuit@ntr.nl" userId="S::urn:spo:guest#marjolein.knuit@ntr.nl::" providerId="AD" clId="Web-{832D989F-A662-45D2-B681-32506FA18FD2}" dt="2021-08-30T12:06:22.716" v="0" actId="1076"/>
        <pc:sldMkLst>
          <pc:docMk/>
          <pc:sldMk cId="845961522" sldId="267"/>
        </pc:sldMkLst>
        <pc:spChg chg="mod">
          <ac:chgData name="marjolein.knuit@ntr.nl" userId="S::urn:spo:guest#marjolein.knuit@ntr.nl::" providerId="AD" clId="Web-{832D989F-A662-45D2-B681-32506FA18FD2}" dt="2021-08-30T12:06:22.716" v="0" actId="1076"/>
          <ac:spMkLst>
            <pc:docMk/>
            <pc:sldMk cId="845961522" sldId="267"/>
            <ac:spMk id="7" creationId="{2E2F6399-C88F-433D-9166-FCF7DE3B3F4E}"/>
          </ac:spMkLst>
        </pc:spChg>
      </pc:sldChg>
    </pc:docChg>
  </pc:docChgLst>
  <pc:docChgLst>
    <pc:chgData name="Rowan Olierook" userId="S::r.olierook@vpro.nl::b8101a4f-5605-477f-9bdf-58c1bad3ebfa" providerId="AD" clId="Web-{AF2E29E9-F781-0262-F304-A6E9BCC6FDD8}"/>
    <pc:docChg chg="delSld modSld">
      <pc:chgData name="Rowan Olierook" userId="S::r.olierook@vpro.nl::b8101a4f-5605-477f-9bdf-58c1bad3ebfa" providerId="AD" clId="Web-{AF2E29E9-F781-0262-F304-A6E9BCC6FDD8}" dt="2021-08-26T11:00:07.834" v="77" actId="1076"/>
      <pc:docMkLst>
        <pc:docMk/>
      </pc:docMkLst>
      <pc:sldChg chg="del">
        <pc:chgData name="Rowan Olierook" userId="S::r.olierook@vpro.nl::b8101a4f-5605-477f-9bdf-58c1bad3ebfa" providerId="AD" clId="Web-{AF2E29E9-F781-0262-F304-A6E9BCC6FDD8}" dt="2021-08-26T10:28:12.570" v="2"/>
        <pc:sldMkLst>
          <pc:docMk/>
          <pc:sldMk cId="1887474791" sldId="258"/>
        </pc:sldMkLst>
      </pc:sldChg>
      <pc:sldChg chg="addSp delSp modSp delAnim">
        <pc:chgData name="Rowan Olierook" userId="S::r.olierook@vpro.nl::b8101a4f-5605-477f-9bdf-58c1bad3ebfa" providerId="AD" clId="Web-{AF2E29E9-F781-0262-F304-A6E9BCC6FDD8}" dt="2021-08-26T10:59:36.411" v="50" actId="1076"/>
        <pc:sldMkLst>
          <pc:docMk/>
          <pc:sldMk cId="1973757690" sldId="259"/>
        </pc:sldMkLst>
        <pc:spChg chg="mod">
          <ac:chgData name="Rowan Olierook" userId="S::r.olierook@vpro.nl::b8101a4f-5605-477f-9bdf-58c1bad3ebfa" providerId="AD" clId="Web-{AF2E29E9-F781-0262-F304-A6E9BCC6FDD8}" dt="2021-08-26T10:28:25.012" v="5" actId="20577"/>
          <ac:spMkLst>
            <pc:docMk/>
            <pc:sldMk cId="1973757690" sldId="259"/>
            <ac:spMk id="2" creationId="{D4C45367-F42F-7D4E-A7CC-41EEA3DBD61E}"/>
          </ac:spMkLst>
        </pc:spChg>
        <pc:spChg chg="add mod">
          <ac:chgData name="Rowan Olierook" userId="S::r.olierook@vpro.nl::b8101a4f-5605-477f-9bdf-58c1bad3ebfa" providerId="AD" clId="Web-{AF2E29E9-F781-0262-F304-A6E9BCC6FDD8}" dt="2021-08-26T10:57:12.731" v="38" actId="1076"/>
          <ac:spMkLst>
            <pc:docMk/>
            <pc:sldMk cId="1973757690" sldId="259"/>
            <ac:spMk id="4" creationId="{C5C3AB9B-B4AD-4698-8A89-43AD460D60B4}"/>
          </ac:spMkLst>
        </pc:spChg>
        <pc:picChg chg="add mod">
          <ac:chgData name="Rowan Olierook" userId="S::r.olierook@vpro.nl::b8101a4f-5605-477f-9bdf-58c1bad3ebfa" providerId="AD" clId="Web-{AF2E29E9-F781-0262-F304-A6E9BCC6FDD8}" dt="2021-08-26T10:59:36.411" v="50" actId="1076"/>
          <ac:picMkLst>
            <pc:docMk/>
            <pc:sldMk cId="1973757690" sldId="259"/>
            <ac:picMk id="3" creationId="{CDE7D4A1-C6FB-493F-93B4-3FD94D055F1B}"/>
          </ac:picMkLst>
        </pc:picChg>
        <pc:picChg chg="del">
          <ac:chgData name="Rowan Olierook" userId="S::r.olierook@vpro.nl::b8101a4f-5605-477f-9bdf-58c1bad3ebfa" providerId="AD" clId="Web-{AF2E29E9-F781-0262-F304-A6E9BCC6FDD8}" dt="2021-08-26T10:28:40.992" v="9"/>
          <ac:picMkLst>
            <pc:docMk/>
            <pc:sldMk cId="1973757690" sldId="259"/>
            <ac:picMk id="5" creationId="{0CE6F121-6C22-784E-8BA8-621C607A959C}"/>
          </ac:picMkLst>
        </pc:picChg>
      </pc:sldChg>
      <pc:sldChg chg="addSp delSp modSp delAnim">
        <pc:chgData name="Rowan Olierook" userId="S::r.olierook@vpro.nl::b8101a4f-5605-477f-9bdf-58c1bad3ebfa" providerId="AD" clId="Web-{AF2E29E9-F781-0262-F304-A6E9BCC6FDD8}" dt="2021-08-26T10:59:20.285" v="46" actId="1076"/>
        <pc:sldMkLst>
          <pc:docMk/>
          <pc:sldMk cId="1441350278" sldId="260"/>
        </pc:sldMkLst>
        <pc:spChg chg="mod">
          <ac:chgData name="Rowan Olierook" userId="S::r.olierook@vpro.nl::b8101a4f-5605-477f-9bdf-58c1bad3ebfa" providerId="AD" clId="Web-{AF2E29E9-F781-0262-F304-A6E9BCC6FDD8}" dt="2021-08-26T10:28:35.195" v="8" actId="20577"/>
          <ac:spMkLst>
            <pc:docMk/>
            <pc:sldMk cId="1441350278" sldId="260"/>
            <ac:spMk id="2" creationId="{D4C45367-F42F-7D4E-A7CC-41EEA3DBD61E}"/>
          </ac:spMkLst>
        </pc:spChg>
        <pc:spChg chg="add mod">
          <ac:chgData name="Rowan Olierook" userId="S::r.olierook@vpro.nl::b8101a4f-5605-477f-9bdf-58c1bad3ebfa" providerId="AD" clId="Web-{AF2E29E9-F781-0262-F304-A6E9BCC6FDD8}" dt="2021-08-26T10:59:10.675" v="43" actId="1076"/>
          <ac:spMkLst>
            <pc:docMk/>
            <pc:sldMk cId="1441350278" sldId="260"/>
            <ac:spMk id="4" creationId="{6D37CE3B-3CD6-44CB-8CB8-5EE260FE210F}"/>
          </ac:spMkLst>
        </pc:spChg>
        <pc:picChg chg="add mod">
          <ac:chgData name="Rowan Olierook" userId="S::r.olierook@vpro.nl::b8101a4f-5605-477f-9bdf-58c1bad3ebfa" providerId="AD" clId="Web-{AF2E29E9-F781-0262-F304-A6E9BCC6FDD8}" dt="2021-08-26T10:59:20.285" v="46" actId="1076"/>
          <ac:picMkLst>
            <pc:docMk/>
            <pc:sldMk cId="1441350278" sldId="260"/>
            <ac:picMk id="3" creationId="{55A98035-5E9E-4A69-BCF1-7F9FE03CE848}"/>
          </ac:picMkLst>
        </pc:picChg>
        <pc:picChg chg="del">
          <ac:chgData name="Rowan Olierook" userId="S::r.olierook@vpro.nl::b8101a4f-5605-477f-9bdf-58c1bad3ebfa" providerId="AD" clId="Web-{AF2E29E9-F781-0262-F304-A6E9BCC6FDD8}" dt="2021-08-26T10:28:42.649" v="10"/>
          <ac:picMkLst>
            <pc:docMk/>
            <pc:sldMk cId="1441350278" sldId="260"/>
            <ac:picMk id="6" creationId="{10955662-B182-1E46-9FC2-EFD454E0CB60}"/>
          </ac:picMkLst>
        </pc:picChg>
      </pc:sldChg>
      <pc:sldChg chg="addSp delSp modSp delAnim">
        <pc:chgData name="Rowan Olierook" userId="S::r.olierook@vpro.nl::b8101a4f-5605-477f-9bdf-58c1bad3ebfa" providerId="AD" clId="Web-{AF2E29E9-F781-0262-F304-A6E9BCC6FDD8}" dt="2021-08-26T11:00:07.834" v="77" actId="1076"/>
        <pc:sldMkLst>
          <pc:docMk/>
          <pc:sldMk cId="845961522" sldId="267"/>
        </pc:sldMkLst>
        <pc:spChg chg="add del mod">
          <ac:chgData name="Rowan Olierook" userId="S::r.olierook@vpro.nl::b8101a4f-5605-477f-9bdf-58c1bad3ebfa" providerId="AD" clId="Web-{AF2E29E9-F781-0262-F304-A6E9BCC6FDD8}" dt="2021-08-26T10:25:38.754" v="1"/>
          <ac:spMkLst>
            <pc:docMk/>
            <pc:sldMk cId="845961522" sldId="267"/>
            <ac:spMk id="6" creationId="{E63622BF-6741-4FAA-ABA8-F33137C6EB26}"/>
          </ac:spMkLst>
        </pc:spChg>
        <pc:spChg chg="add mod">
          <ac:chgData name="Rowan Olierook" userId="S::r.olierook@vpro.nl::b8101a4f-5605-477f-9bdf-58c1bad3ebfa" providerId="AD" clId="Web-{AF2E29E9-F781-0262-F304-A6E9BCC6FDD8}" dt="2021-08-26T11:00:07.834" v="77" actId="1076"/>
          <ac:spMkLst>
            <pc:docMk/>
            <pc:sldMk cId="845961522" sldId="267"/>
            <ac:spMk id="7" creationId="{2E2F6399-C88F-433D-9166-FCF7DE3B3F4E}"/>
          </ac:spMkLst>
        </pc:spChg>
        <pc:picChg chg="add del mod">
          <ac:chgData name="Rowan Olierook" userId="S::r.olierook@vpro.nl::b8101a4f-5605-477f-9bdf-58c1bad3ebfa" providerId="AD" clId="Web-{AF2E29E9-F781-0262-F304-A6E9BCC6FDD8}" dt="2021-08-26T10:56:28.900" v="26"/>
          <ac:picMkLst>
            <pc:docMk/>
            <pc:sldMk cId="845961522" sldId="267"/>
            <ac:picMk id="3" creationId="{631A869C-D452-4D49-8C45-141EEC848B9A}"/>
          </ac:picMkLst>
        </pc:picChg>
        <pc:picChg chg="del">
          <ac:chgData name="Rowan Olierook" userId="S::r.olierook@vpro.nl::b8101a4f-5605-477f-9bdf-58c1bad3ebfa" providerId="AD" clId="Web-{AF2E29E9-F781-0262-F304-A6E9BCC6FDD8}" dt="2021-08-26T10:25:17.801" v="0"/>
          <ac:picMkLst>
            <pc:docMk/>
            <pc:sldMk cId="845961522" sldId="267"/>
            <ac:picMk id="5" creationId="{299C8AC2-0647-0A48-8925-E21BE34C4CC5}"/>
          </ac:picMkLst>
        </pc:picChg>
        <pc:picChg chg="add mod">
          <ac:chgData name="Rowan Olierook" userId="S::r.olierook@vpro.nl::b8101a4f-5605-477f-9bdf-58c1bad3ebfa" providerId="AD" clId="Web-{AF2E29E9-F781-0262-F304-A6E9BCC6FDD8}" dt="2021-08-26T11:00:05.319" v="76" actId="1076"/>
          <ac:picMkLst>
            <pc:docMk/>
            <pc:sldMk cId="845961522" sldId="267"/>
            <ac:picMk id="6" creationId="{EDA925BB-24C2-427B-AA45-D8BD9AA347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3478-9E5A-F449-BEC4-BB48C4F6A9DF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CA8F7-9197-924C-AEAB-4B9AE5CED6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07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CA8F7-9197-924C-AEAB-4B9AE5CED6A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9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CA8F7-9197-924C-AEAB-4B9AE5CED6A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0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CA8F7-9197-924C-AEAB-4B9AE5CED6A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64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B23B6-687A-C24B-B900-A67C575EE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1C4E4F0-7382-564D-B957-A4BD511F3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424ACD-C8E1-D742-BCA0-8E9EFF45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CBA3-8394-EA4B-8BEC-C73DDDAA5BCC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317466-3A66-3A41-81F1-A5CCCB95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B97C79-1221-9749-AD54-F7C55610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BF7A-E87C-5647-943E-5C657EB5E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08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520CF-F922-3843-9E7C-EDF2CBAC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AF2DE41-F62B-FF48-B5CE-D05B490C3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FBCC66-8916-7C44-B12B-EF77D56C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CBA3-8394-EA4B-8BEC-C73DDDAA5BCC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1925C8-2D3F-9B4D-BF92-1F3DF5A6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7351E0-8165-FD4E-A576-D3C2AFBF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BF7A-E87C-5647-943E-5C657EB5E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79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ACE3B29-9DAD-B943-B9E3-547325DAB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9E89FF0-638A-8C46-985F-7685EC656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260249-AE0D-584A-8A2D-291D15BD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CBA3-8394-EA4B-8BEC-C73DDDAA5BCC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8E30F1-FF23-D54B-AE2C-7889DB5B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22B7D7-B717-9B41-926C-0733DF8B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BF7A-E87C-5647-943E-5C657EB5E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44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C0B52-A0C4-D244-88B9-57BD1CD4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BEBA0F-21DE-B843-A089-E7EE1D599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767436-DA08-E949-86CD-D0B3408C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CBA3-8394-EA4B-8BEC-C73DDDAA5BCC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620079-65C8-724B-A908-0F8133CD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F315F9-213E-C245-99E7-9FE0750D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BF7A-E87C-5647-943E-5C657EB5E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05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FDAC8-15C2-0043-BAEF-2EB1400B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0C2D2B-2C8C-5348-A08B-1ECB56FD4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FAEB73-3AA7-BF48-8C56-85824380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CBA3-8394-EA4B-8BEC-C73DDDAA5BCC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B60842-3279-7944-A44F-825CF838C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835932-3416-1D42-A242-2FD8C148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BF7A-E87C-5647-943E-5C657EB5E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A7709-6C7E-BF45-AC5F-E1654C50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0FB6EF-A1B6-6C4D-BF19-A5378A753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119A77-4F7D-734C-B3B4-25171EAE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5B3D99-F0F8-CC43-9916-36DF3C25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CBA3-8394-EA4B-8BEC-C73DDDAA5BCC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DBFE73-3A0D-EF4A-BF19-405DCE1F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73D0EC-53EE-4546-B7EA-5B2FD863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BF7A-E87C-5647-943E-5C657EB5E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26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CEA58-C471-EB42-905A-18B4599D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53E007-FF6C-2143-9681-69D00D7F7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82F28B-3171-5948-BE3D-BAB134AD8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FCD1640-92E8-B64E-AE41-AD272B422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49771A7-7454-9A41-8EEF-AA6A19680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13B5860-3C5E-B34F-AF37-8D0A8838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CBA3-8394-EA4B-8BEC-C73DDDAA5BCC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C1C4D85-E7D7-D144-9790-E0F835D7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5C40728-EC9D-574A-BAE2-B5DBD38E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BF7A-E87C-5647-943E-5C657EB5E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95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C87A3-4CF3-4944-B5A4-4F049A5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C89D60F-0DEA-DE46-A36B-666A556D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CBA3-8394-EA4B-8BEC-C73DDDAA5BCC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64C5F1-036E-2B4D-8DD9-FE07615B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822C58-4206-6541-8017-85DEDDD9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BF7A-E87C-5647-943E-5C657EB5E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28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BF4EBBE-2EF2-AC4B-A3EF-05375B98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CBA3-8394-EA4B-8BEC-C73DDDAA5BCC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3BBC229-2248-EE40-8D5C-0B7642BC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7A21B1-FA99-5445-8421-0A1730FA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BF7A-E87C-5647-943E-5C657EB5E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22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E426E-D079-6444-8294-515BEDF6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B6C381-969D-E641-894E-25595BDB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99656E-6DEC-2C4B-B29D-39281DEAA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7C599B-A923-C042-81BD-65156036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CBA3-8394-EA4B-8BEC-C73DDDAA5BCC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08346A6-7864-F940-8DC2-84BF73FE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9592FD-96A2-CD42-9BB3-FBCDF95C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BF7A-E87C-5647-943E-5C657EB5E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3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FA16B-EBD1-A249-AF89-DFB822FD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CE76AAE-1BE6-2F45-865A-E8DF873DC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F98E8-D623-F94D-81EF-1157DA191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835F47-544E-F74E-9E98-2794BACB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CBA3-8394-EA4B-8BEC-C73DDDAA5BCC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87BA92-17B1-414D-A85F-94FAF1B2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A438BD-5C73-5A43-ABA8-AB5E6ED6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BF7A-E87C-5647-943E-5C657EB5E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46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269EAA6-5E91-5D49-8158-A140A34F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31A84F-2BE7-C94C-8B2B-A53DFA3B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9C79B2-BD14-E244-B1FF-FF5915CDD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5CBA3-8394-EA4B-8BEC-C73DDDAA5BCC}" type="datetimeFigureOut">
              <a:rPr lang="nl-NL" smtClean="0"/>
              <a:t>22-10-2021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2AB352-DAA9-264E-8752-3E1AAEBD5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C17492-8464-6A4F-A9C3-12631227E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BF7A-E87C-5647-943E-5C657EB5E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90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chooltv.nl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chooltv.nl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de.mimecast.com/s/zV5cCJ84KQC6JoYSVirsw?domain=schooltv.nl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oltv.nl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schooltv.n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chooltv.nl/video/waarom-bleef-je-niet-voor-mij-verdriet-om-het-verlies-van-een-ouder-en-de-angst-om-een-ouder-te-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chooltv.nl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oltv.nl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chooltv.nl/video/waarom-bleef-je-niet-voor-mij-herinneringen-aan-een-overleden-oud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chooltv.nl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chooltv.nl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45367-F42F-7D4E-A7CC-41EEA3DB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>
                <a:latin typeface="BureauGrot Book" panose="02000603040000020004" pitchFamily="2" charset="0"/>
              </a:rPr>
              <a:t>Waarom bleef je niet voor mij?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47B029D-CA04-D342-9DD3-3D8301175047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1958736" y="1685343"/>
            <a:ext cx="8274525" cy="4653203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7B1E372-F28F-FD45-86D9-CE9B69817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61" y="158813"/>
            <a:ext cx="732024" cy="412623"/>
          </a:xfrm>
          <a:prstGeom prst="rect">
            <a:avLst/>
          </a:prstGeom>
        </p:spPr>
      </p:pic>
      <p:pic>
        <p:nvPicPr>
          <p:cNvPr id="5" name="Afbeelding 4">
            <a:hlinkClick r:id="rId5"/>
            <a:extLst>
              <a:ext uri="{FF2B5EF4-FFF2-40B4-BE49-F238E27FC236}">
                <a16:creationId xmlns:a16="http://schemas.microsoft.com/office/drawing/2014/main" id="{D4FE57FC-6E19-F340-AC1E-F5209D1DE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7710" y="63208"/>
            <a:ext cx="1192179" cy="603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36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E20FE-E2DE-C74D-9BF0-C6388C5E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BureauGrot Book" panose="02000603040000020004" pitchFamily="2" charset="0"/>
                <a:cs typeface="Arial" panose="020B0604020202020204" pitchFamily="34" charset="0"/>
              </a:rPr>
              <a:t>Bespreek klassikaal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C9875C-54BF-AD4F-808C-8337E3632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382"/>
            <a:ext cx="10515600" cy="4738581"/>
          </a:xfrm>
        </p:spPr>
        <p:txBody>
          <a:bodyPr>
            <a:normAutofit fontScale="92500" lnSpcReduction="10000"/>
          </a:bodyPr>
          <a:lstStyle/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Wat vond je van de film? Welke gevoelens roept het bij je op?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Denk je dat de ervaringen van de maakster haar hebben geholpen bij het maken van deze documentaire? Zo ja, waarom? Noem voorbeelden. Zo nee, waarom niet?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Veel kinderen hebben het gevoel dat ze de enige zijn die zelfdoding hebben meegemaakt. Hoe komt dat denk je?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Kijk naar je antwoord bij vraag 2 “voor de film”. Nu je de documentaire hebt gezien, denk je dat je ideeën die je had over de animatie klopten? Waarom wel/niet?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Stel je voor: je hebt een klasgenoot die een familielid aan zelfdoding verloren heeft. Zou je na het zien van deze documentaire iets aan je klasgenoot durven te vragen? Wat zou je bijvoorbeeld vragen?</a:t>
            </a:r>
          </a:p>
          <a:p>
            <a:pPr marL="0" indent="0">
              <a:buNone/>
            </a:pP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BEBB5B-2CEF-3746-A380-0D2E2718B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61" y="158813"/>
            <a:ext cx="732024" cy="412623"/>
          </a:xfrm>
          <a:prstGeom prst="rect">
            <a:avLst/>
          </a:prstGeom>
        </p:spPr>
      </p:pic>
      <p:pic>
        <p:nvPicPr>
          <p:cNvPr id="6" name="Afbeelding 5">
            <a:hlinkClick r:id="rId3"/>
            <a:extLst>
              <a:ext uri="{FF2B5EF4-FFF2-40B4-BE49-F238E27FC236}">
                <a16:creationId xmlns:a16="http://schemas.microsoft.com/office/drawing/2014/main" id="{954E0F63-6920-684D-8E31-FA05A12E9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7710" y="63208"/>
            <a:ext cx="1192179" cy="603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621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45367-F42F-7D4E-A7CC-41EEA3DB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>
                <a:latin typeface="BureauGrot Book" panose="02000603040000020004" pitchFamily="2" charset="0"/>
              </a:rPr>
              <a:t>Waarom bleef je niet voor mij?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47B029D-CA04-D342-9DD3-3D8301175047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1958736" y="1685343"/>
            <a:ext cx="8274525" cy="4653203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7B1E372-F28F-FD45-86D9-CE9B69817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61" y="158813"/>
            <a:ext cx="732024" cy="412623"/>
          </a:xfrm>
          <a:prstGeom prst="rect">
            <a:avLst/>
          </a:prstGeom>
        </p:spPr>
      </p:pic>
      <p:pic>
        <p:nvPicPr>
          <p:cNvPr id="5" name="Afbeelding 4">
            <a:hlinkClick r:id="rId5"/>
            <a:extLst>
              <a:ext uri="{FF2B5EF4-FFF2-40B4-BE49-F238E27FC236}">
                <a16:creationId xmlns:a16="http://schemas.microsoft.com/office/drawing/2014/main" id="{D4FE57FC-6E19-F340-AC1E-F5209D1DE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7710" y="63208"/>
            <a:ext cx="1192179" cy="603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642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45367-F42F-7D4E-A7CC-41EEA3DB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>
                <a:latin typeface="BureauGrot Book" panose="02000603040000020004" pitchFamily="2" charset="0"/>
              </a:rPr>
              <a:t>Waarom bleef je niet voor mij? Fragment 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E2F6399-C88F-433D-9166-FCF7DE3B3F4E}"/>
              </a:ext>
            </a:extLst>
          </p:cNvPr>
          <p:cNvSpPr txBox="1"/>
          <p:nvPr/>
        </p:nvSpPr>
        <p:spPr>
          <a:xfrm>
            <a:off x="5864580" y="3598391"/>
            <a:ext cx="62721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hlinkClick r:id="rId3"/>
              </a:rPr>
              <a:t>https://schooltv.nl/video/waarom-bleef-je-niet-voor-mij-woede-om-het-verlies-van-een-ouder/</a:t>
            </a:r>
            <a:endParaRPr lang="en-US" sz="2600" dirty="0"/>
          </a:p>
        </p:txBody>
      </p:sp>
      <p:pic>
        <p:nvPicPr>
          <p:cNvPr id="6" name="Afbeelding 5" descr="Afbeelding met tekst, persoon, donker&#10;&#10;Automatisch gegenereerde beschrijving">
            <a:extLst>
              <a:ext uri="{FF2B5EF4-FFF2-40B4-BE49-F238E27FC236}">
                <a16:creationId xmlns:a16="http://schemas.microsoft.com/office/drawing/2014/main" id="{EDA925BB-24C2-427B-AA45-D8BD9AA3471C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1015605" y="2491063"/>
            <a:ext cx="4545722" cy="2542089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AD13C70-C5D5-6445-8EE8-5C478ADE9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61" y="158813"/>
            <a:ext cx="732024" cy="412623"/>
          </a:xfrm>
          <a:prstGeom prst="rect">
            <a:avLst/>
          </a:prstGeom>
        </p:spPr>
      </p:pic>
      <p:pic>
        <p:nvPicPr>
          <p:cNvPr id="9" name="Afbeelding 8">
            <a:hlinkClick r:id="rId6"/>
            <a:extLst>
              <a:ext uri="{FF2B5EF4-FFF2-40B4-BE49-F238E27FC236}">
                <a16:creationId xmlns:a16="http://schemas.microsoft.com/office/drawing/2014/main" id="{D7EDBE14-BF72-8140-818A-8A77D49258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7710" y="63208"/>
            <a:ext cx="1192179" cy="603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596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E20FE-E2DE-C74D-9BF0-C6388C5E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BureauGrot Book" panose="02000603040000020004" pitchFamily="2" charset="0"/>
              </a:rPr>
              <a:t>Bespreek klassikaal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C9875C-54BF-AD4F-808C-8337E3632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Wie heeft er iemand verloren? (bijv. familielid, maar kan ook een huisdier zijn)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Wat voelde of dacht je toen je het hoorde? 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Wat deed je met die gedachten of gevoelens?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EFB29F-4986-D444-AA88-FA8B7EE9D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61" y="158813"/>
            <a:ext cx="732024" cy="412623"/>
          </a:xfrm>
          <a:prstGeom prst="rect">
            <a:avLst/>
          </a:prstGeom>
        </p:spPr>
      </p:pic>
      <p:pic>
        <p:nvPicPr>
          <p:cNvPr id="6" name="Afbeelding 5">
            <a:hlinkClick r:id="rId3"/>
            <a:extLst>
              <a:ext uri="{FF2B5EF4-FFF2-40B4-BE49-F238E27FC236}">
                <a16:creationId xmlns:a16="http://schemas.microsoft.com/office/drawing/2014/main" id="{F4E04ED3-324F-F84C-A2E7-D76462569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7710" y="63208"/>
            <a:ext cx="1192179" cy="603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537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E20FE-E2DE-C74D-9BF0-C6388C5E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18845"/>
            <a:ext cx="10515600" cy="843070"/>
          </a:xfrm>
        </p:spPr>
        <p:txBody>
          <a:bodyPr>
            <a:noAutofit/>
          </a:bodyPr>
          <a:lstStyle/>
          <a:p>
            <a:pPr algn="ctr"/>
            <a:r>
              <a:rPr lang="nl-NL" sz="3200">
                <a:latin typeface="Arial" panose="020B0604020202020204" pitchFamily="34" charset="0"/>
                <a:cs typeface="Arial" panose="020B0604020202020204" pitchFamily="34" charset="0"/>
              </a:rPr>
              <a:t>In de documentaire zie je “Het Boze Bos”. </a:t>
            </a:r>
            <a:br>
              <a:rPr lang="nl-NL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>
                <a:latin typeface="Arial" panose="020B0604020202020204" pitchFamily="34" charset="0"/>
                <a:cs typeface="Arial" panose="020B0604020202020204" pitchFamily="34" charset="0"/>
              </a:rPr>
              <a:t>Wat is de rol van dit bos in de documentaire?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D5859F-C3FB-E94E-AB48-3D874B0851EE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1958736" y="1684734"/>
            <a:ext cx="8274525" cy="4654421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AA926D4-FA50-FA4D-9EBD-99DBB7F9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1" y="158813"/>
            <a:ext cx="732024" cy="412623"/>
          </a:xfrm>
          <a:prstGeom prst="rect">
            <a:avLst/>
          </a:prstGeom>
        </p:spPr>
      </p:pic>
      <p:pic>
        <p:nvPicPr>
          <p:cNvPr id="8" name="Afbeelding 7">
            <a:hlinkClick r:id="rId4"/>
            <a:extLst>
              <a:ext uri="{FF2B5EF4-FFF2-40B4-BE49-F238E27FC236}">
                <a16:creationId xmlns:a16="http://schemas.microsoft.com/office/drawing/2014/main" id="{025DC4FE-58B6-1747-AB55-81E6D02C9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7710" y="63208"/>
            <a:ext cx="1192179" cy="603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764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45367-F42F-7D4E-A7CC-41EEA3DB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>
                <a:latin typeface="BureauGrot Book"/>
              </a:rPr>
              <a:t>Waarom bleef je niet voor mij?</a:t>
            </a:r>
            <a:br>
              <a:rPr lang="nl-NL">
                <a:latin typeface="BureauGrot Book"/>
              </a:rPr>
            </a:br>
            <a:r>
              <a:rPr lang="nl-NL">
                <a:latin typeface="BureauGrot Book"/>
              </a:rPr>
              <a:t>Fragment 2</a:t>
            </a:r>
            <a:endParaRPr lang="nl-NL">
              <a:latin typeface="BureauGrot Book" panose="02000603040000020004" pitchFamily="2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C3AB9B-B4AD-4698-8A89-43AD460D6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199" y="3429000"/>
            <a:ext cx="6299618" cy="655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800" dirty="0">
                <a:cs typeface="Calibri" panose="020F0502020204030204"/>
                <a:hlinkClick r:id="rId2"/>
              </a:rPr>
              <a:t>https://schooltv.nl/video/waarom-bleef-je-niet-voor-mij-verdriet-om-het-verlies-van-een-ouder-en-de-angst-om-een-ouder-te-v/</a:t>
            </a:r>
            <a:r>
              <a:rPr lang="nl-NL" sz="1800" dirty="0">
                <a:cs typeface="Calibri" panose="020F0502020204030204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DE7D4A1-C6FB-493F-93B4-3FD94D055F1B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1027336" y="2590848"/>
            <a:ext cx="4087922" cy="2421577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8619231-1EEC-0542-85DF-9D18DF474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61" y="158813"/>
            <a:ext cx="732024" cy="412623"/>
          </a:xfrm>
          <a:prstGeom prst="rect">
            <a:avLst/>
          </a:prstGeom>
        </p:spPr>
      </p:pic>
      <p:pic>
        <p:nvPicPr>
          <p:cNvPr id="8" name="Afbeelding 7">
            <a:hlinkClick r:id="rId5"/>
            <a:extLst>
              <a:ext uri="{FF2B5EF4-FFF2-40B4-BE49-F238E27FC236}">
                <a16:creationId xmlns:a16="http://schemas.microsoft.com/office/drawing/2014/main" id="{16DDAE39-09AD-1041-8394-0CDD757F8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7710" y="63208"/>
            <a:ext cx="1192179" cy="603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375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E20FE-E2DE-C74D-9BF0-C6388C5E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BureauGrot Book" panose="02000603040000020004" pitchFamily="2" charset="0"/>
              </a:rPr>
              <a:t>Bespreek klassikaal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C9875C-54BF-AD4F-808C-8337E3632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382"/>
            <a:ext cx="10515600" cy="4738581"/>
          </a:xfrm>
        </p:spPr>
        <p:txBody>
          <a:bodyPr>
            <a:normAutofit fontScale="77500" lnSpcReduction="20000"/>
          </a:bodyPr>
          <a:lstStyle/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De kinderen maken allemaal fasen van rouwen door. Wat betekent rouwen?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Zit er een verschil denk je in rouwen, nadat iemand zelfdoding heeft gepleegd en rouwen nadat iemand overlijdt door ouderdom? Leg uit waarom.</a:t>
            </a:r>
          </a:p>
          <a:p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Wat is verdriet? 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Op welke momenten ben jij verdrietig? Wat voel je dan? 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Rebekka probeert zo min mogelijk te huilen voor haar moeder. Waarom denk je dat ze dat doet? Wat zou je tegen haar willen zeggen?</a:t>
            </a:r>
          </a:p>
          <a:p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De kinderen maken zich veel zorgen om bijvoorbeeld het verliezen van hun overgebleven ouder. Waarom denk je dat ze zich daar zorgen om maken? 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Maak je je ook weleens zorgen over je ouders? Leg uit waarover en waarom.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C91C9B-801D-2B40-8CB1-E74CA696B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61" y="158813"/>
            <a:ext cx="732024" cy="412623"/>
          </a:xfrm>
          <a:prstGeom prst="rect">
            <a:avLst/>
          </a:prstGeom>
        </p:spPr>
      </p:pic>
      <p:pic>
        <p:nvPicPr>
          <p:cNvPr id="6" name="Afbeelding 5">
            <a:hlinkClick r:id="rId3"/>
            <a:extLst>
              <a:ext uri="{FF2B5EF4-FFF2-40B4-BE49-F238E27FC236}">
                <a16:creationId xmlns:a16="http://schemas.microsoft.com/office/drawing/2014/main" id="{8FB7AE8B-A963-4745-A5AC-77168B166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7710" y="63208"/>
            <a:ext cx="1192179" cy="603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06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E20FE-E2DE-C74D-9BF0-C6388C5E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618"/>
            <a:ext cx="10515600" cy="843070"/>
          </a:xfrm>
        </p:spPr>
        <p:txBody>
          <a:bodyPr>
            <a:noAutofit/>
          </a:bodyPr>
          <a:lstStyle/>
          <a:p>
            <a:pPr algn="ctr"/>
            <a:r>
              <a:rPr lang="nl-NL" sz="3200">
                <a:latin typeface="Arial" panose="020B0604020202020204" pitchFamily="34" charset="0"/>
                <a:cs typeface="Arial" panose="020B0604020202020204" pitchFamily="34" charset="0"/>
              </a:rPr>
              <a:t>In de documentaire zie je “De Waterval van Tranen”, </a:t>
            </a:r>
            <a:br>
              <a:rPr lang="nl-NL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>
                <a:latin typeface="Arial" panose="020B0604020202020204" pitchFamily="34" charset="0"/>
                <a:cs typeface="Arial" panose="020B0604020202020204" pitchFamily="34" charset="0"/>
              </a:rPr>
              <a:t>“Grote Zorgen Bergen” en “Het Spiegelmeer”.</a:t>
            </a:r>
            <a:br>
              <a:rPr lang="nl-NL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>
                <a:latin typeface="Arial" panose="020B0604020202020204" pitchFamily="34" charset="0"/>
                <a:cs typeface="Arial" panose="020B0604020202020204" pitchFamily="34" charset="0"/>
              </a:rPr>
              <a:t>Leg uit wat deze landschappen betekenen.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70EC7D-B528-F745-B4F4-31DD9C108A64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359025" y="2578356"/>
            <a:ext cx="3488316" cy="2065561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1D5859F-C3FB-E94E-AB48-3D874B0851EE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4157205" y="3944821"/>
            <a:ext cx="3672109" cy="2065561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3C2A2E2-011A-CA4D-A925-89D2DDA395F7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8139178" y="2578356"/>
            <a:ext cx="3672108" cy="2065561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F788B78-AF84-4E44-93C6-6BFDDC0B2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61" y="158813"/>
            <a:ext cx="732024" cy="412623"/>
          </a:xfrm>
          <a:prstGeom prst="rect">
            <a:avLst/>
          </a:prstGeom>
        </p:spPr>
      </p:pic>
      <p:pic>
        <p:nvPicPr>
          <p:cNvPr id="9" name="Afbeelding 8">
            <a:hlinkClick r:id="rId6"/>
            <a:extLst>
              <a:ext uri="{FF2B5EF4-FFF2-40B4-BE49-F238E27FC236}">
                <a16:creationId xmlns:a16="http://schemas.microsoft.com/office/drawing/2014/main" id="{0D376B4D-7B76-E84D-8BC4-B357076913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7710" y="63208"/>
            <a:ext cx="1192179" cy="603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1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45367-F42F-7D4E-A7CC-41EEA3DB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>
                <a:latin typeface="BureauGrot Book"/>
              </a:rPr>
              <a:t>Waarom bleef je niet voor mij?</a:t>
            </a:r>
            <a:br>
              <a:rPr lang="nl-NL">
                <a:latin typeface="BureauGrot Book"/>
              </a:rPr>
            </a:br>
            <a:r>
              <a:rPr lang="nl-NL">
                <a:latin typeface="BureauGrot Book"/>
              </a:rPr>
              <a:t>Fragment 3</a:t>
            </a:r>
            <a:endParaRPr lang="nl-NL">
              <a:latin typeface="BureauGrot Book" panose="02000603040000020004" pitchFamily="2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37CE3B-3CD6-44CB-8CB8-5EE260FE2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986" y="3555739"/>
            <a:ext cx="6455765" cy="628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800" dirty="0">
                <a:hlinkClick r:id="rId2"/>
              </a:rPr>
              <a:t>https://schooltv.nl/video/waarom-bleef-je-niet-voor-mij-herinneringen-aan-een-overleden-ouder/</a:t>
            </a:r>
            <a:endParaRPr lang="nl-NL" sz="1800" dirty="0">
              <a:cs typeface="Calibri" panose="020F0502020204030204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A98035-5E9E-4A69-BCF1-7F9FE03CE848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1043079" y="2651415"/>
            <a:ext cx="3878102" cy="2180261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ED78D0-9323-DB44-86A5-0648774C0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61" y="158813"/>
            <a:ext cx="732024" cy="412623"/>
          </a:xfrm>
          <a:prstGeom prst="rect">
            <a:avLst/>
          </a:prstGeom>
        </p:spPr>
      </p:pic>
      <p:pic>
        <p:nvPicPr>
          <p:cNvPr id="7" name="Afbeelding 6">
            <a:hlinkClick r:id="rId5"/>
            <a:extLst>
              <a:ext uri="{FF2B5EF4-FFF2-40B4-BE49-F238E27FC236}">
                <a16:creationId xmlns:a16="http://schemas.microsoft.com/office/drawing/2014/main" id="{8C53E157-DB1B-BE47-AA98-4B612B693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7710" y="63208"/>
            <a:ext cx="1192179" cy="603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35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870EC7D-B528-F745-B4F4-31DD9C108A64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374767" y="2645169"/>
            <a:ext cx="5608216" cy="3154621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1D5859F-C3FB-E94E-AB48-3D874B0851EE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6209016" y="2645168"/>
            <a:ext cx="5608217" cy="3154622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C63D09F-8FAB-A741-8B08-0E36CD16DE0F}"/>
              </a:ext>
            </a:extLst>
          </p:cNvPr>
          <p:cNvSpPr txBox="1">
            <a:spLocks/>
          </p:cNvSpPr>
          <p:nvPr/>
        </p:nvSpPr>
        <p:spPr>
          <a:xfrm>
            <a:off x="838200" y="847618"/>
            <a:ext cx="10515600" cy="843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>
                <a:latin typeface="Arial" panose="020B0604020202020204" pitchFamily="34" charset="0"/>
                <a:cs typeface="Arial" panose="020B0604020202020204" pitchFamily="34" charset="0"/>
              </a:rPr>
              <a:t>In de documentaire zie je “Het Nest van de Herinnerdingen” en “Het Onbekende Terrein”. </a:t>
            </a:r>
          </a:p>
          <a:p>
            <a:pPr algn="ctr"/>
            <a:r>
              <a:rPr lang="nl-NL" sz="3200">
                <a:latin typeface="Arial" panose="020B0604020202020204" pitchFamily="34" charset="0"/>
                <a:cs typeface="Arial" panose="020B0604020202020204" pitchFamily="34" charset="0"/>
              </a:rPr>
              <a:t>Wat is de betekenis van deze animaties?</a:t>
            </a: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5F3A0F2-C03E-4049-BBC5-9A044F020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61" y="158813"/>
            <a:ext cx="732024" cy="412623"/>
          </a:xfrm>
          <a:prstGeom prst="rect">
            <a:avLst/>
          </a:prstGeom>
        </p:spPr>
      </p:pic>
      <p:pic>
        <p:nvPicPr>
          <p:cNvPr id="7" name="Afbeelding 6">
            <a:hlinkClick r:id="rId5"/>
            <a:extLst>
              <a:ext uri="{FF2B5EF4-FFF2-40B4-BE49-F238E27FC236}">
                <a16:creationId xmlns:a16="http://schemas.microsoft.com/office/drawing/2014/main" id="{7FA68BA7-CD8B-0D49-9155-216EC27C28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7710" y="63208"/>
            <a:ext cx="1192179" cy="603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61555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9D1005546E141BFFEB4DDB67E8142" ma:contentTypeVersion="13" ma:contentTypeDescription="Een nieuw document maken." ma:contentTypeScope="" ma:versionID="bb25d6ac6257291cf95f765a31848159">
  <xsd:schema xmlns:xsd="http://www.w3.org/2001/XMLSchema" xmlns:xs="http://www.w3.org/2001/XMLSchema" xmlns:p="http://schemas.microsoft.com/office/2006/metadata/properties" xmlns:ns2="14cc4267-9f38-45aa-a605-50c29be1cbb6" xmlns:ns3="6924b85d-639d-4c1c-a44d-3eb0b93390ee" targetNamespace="http://schemas.microsoft.com/office/2006/metadata/properties" ma:root="true" ma:fieldsID="4ab3f9cf79ed95b98a04e3ca51638c6d" ns2:_="" ns3:_="">
    <xsd:import namespace="14cc4267-9f38-45aa-a605-50c29be1cbb6"/>
    <xsd:import namespace="6924b85d-639d-4c1c-a44d-3eb0b93390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c4267-9f38-45aa-a605-50c29be1cb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4b85d-639d-4c1c-a44d-3eb0b93390e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22F5FE-CFB8-4BD7-8844-F8B67D2E38A6}">
  <ds:schemaRefs>
    <ds:schemaRef ds:uri="14cc4267-9f38-45aa-a605-50c29be1cbb6"/>
    <ds:schemaRef ds:uri="6924b85d-639d-4c1c-a44d-3eb0b93390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55FE845-8982-41A0-ADDD-53D473A0EA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4A352C9-9507-4FFA-87B3-EE51B49BA2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Macintosh PowerPoint</Application>
  <PresentationFormat>Breedbeeld</PresentationFormat>
  <Paragraphs>35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BureauGrot Book</vt:lpstr>
      <vt:lpstr>Calibri</vt:lpstr>
      <vt:lpstr>Calibri Light</vt:lpstr>
      <vt:lpstr>Kantoorthema</vt:lpstr>
      <vt:lpstr>Waarom bleef je niet voor mij?</vt:lpstr>
      <vt:lpstr>Waarom bleef je niet voor mij? Fragment 1</vt:lpstr>
      <vt:lpstr>Bespreek klassikaal</vt:lpstr>
      <vt:lpstr>In de documentaire zie je “Het Boze Bos”.  Wat is de rol van dit bos in de documentaire?</vt:lpstr>
      <vt:lpstr>Waarom bleef je niet voor mij? Fragment 2</vt:lpstr>
      <vt:lpstr>Bespreek klassikaal</vt:lpstr>
      <vt:lpstr>In de documentaire zie je “De Waterval van Tranen”,  “Grote Zorgen Bergen” en “Het Spiegelmeer”. Leg uit wat deze landschappen betekenen.</vt:lpstr>
      <vt:lpstr>Waarom bleef je niet voor mij? Fragment 3</vt:lpstr>
      <vt:lpstr>PowerPoint-presentatie</vt:lpstr>
      <vt:lpstr>Bespreek klassikaal</vt:lpstr>
      <vt:lpstr>Waarom bleef je niet voor mij?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Waarom bleef je niet voor mij?</dc:title>
  <dc:creator>Microsoft Office User</dc:creator>
  <cp:lastModifiedBy>Rowan Olierook</cp:lastModifiedBy>
  <cp:revision>2</cp:revision>
  <dcterms:created xsi:type="dcterms:W3CDTF">2021-04-08T14:08:44Z</dcterms:created>
  <dcterms:modified xsi:type="dcterms:W3CDTF">2021-10-22T06:45:21Z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0x0101001569D1005546E141BFFEB4DDB67E8142</vt:lpwstr>
  </property>
</Properties>
</file>